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anifold Bold" panose="020B0604020202020204" charset="-52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14748">
            <a:off x="1209710" y="3499245"/>
            <a:ext cx="4644790" cy="328851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35509" y="3906173"/>
            <a:ext cx="11223791" cy="2341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6"/>
              </a:lnSpc>
            </a:pPr>
            <a:r>
              <a:rPr lang="en-US" sz="6690">
                <a:solidFill>
                  <a:srgbClr val="000000"/>
                </a:solidFill>
                <a:latin typeface="Manifold Bold"/>
              </a:rPr>
              <a:t>Государственные праздники</a:t>
            </a:r>
          </a:p>
          <a:p>
            <a:pPr algn="ctr">
              <a:lnSpc>
                <a:spcPts val="9366"/>
              </a:lnSpc>
            </a:pPr>
            <a:r>
              <a:rPr lang="en-US" sz="6690">
                <a:solidFill>
                  <a:srgbClr val="000000"/>
                </a:solidFill>
                <a:latin typeface="Manifold Bold"/>
              </a:rPr>
              <a:t>Республики Беларусь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095169"/>
            <a:ext cx="8706676" cy="76727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431368" y="2306118"/>
            <a:ext cx="5466153" cy="695218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7322" y="363854"/>
            <a:ext cx="11674078" cy="1109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dirty="0" err="1">
                <a:solidFill>
                  <a:srgbClr val="000000"/>
                </a:solidFill>
                <a:latin typeface="Manifold Bold"/>
              </a:rPr>
              <a:t>День</a:t>
            </a:r>
            <a:r>
              <a:rPr lang="en-US" sz="6899" dirty="0">
                <a:solidFill>
                  <a:srgbClr val="000000"/>
                </a:solidFill>
                <a:latin typeface="Manifold Bold"/>
              </a:rPr>
              <a:t> </a:t>
            </a:r>
            <a:r>
              <a:rPr lang="en-US" sz="6899" dirty="0" err="1">
                <a:solidFill>
                  <a:srgbClr val="000000"/>
                </a:solidFill>
                <a:latin typeface="Manifold Bold"/>
              </a:rPr>
              <a:t>Конституции</a:t>
            </a:r>
            <a:r>
              <a:rPr lang="en-US" sz="6899" dirty="0">
                <a:solidFill>
                  <a:srgbClr val="000000"/>
                </a:solidFill>
                <a:latin typeface="Manifold Bold"/>
              </a:rPr>
              <a:t> – 15 </a:t>
            </a:r>
            <a:r>
              <a:rPr lang="en-US" sz="6899" dirty="0" err="1">
                <a:solidFill>
                  <a:srgbClr val="000000"/>
                </a:solidFill>
                <a:latin typeface="Manifold Bold"/>
              </a:rPr>
              <a:t>марта</a:t>
            </a:r>
            <a:endParaRPr lang="en-US" sz="6899" dirty="0">
              <a:solidFill>
                <a:srgbClr val="000000"/>
              </a:solidFill>
              <a:latin typeface="Manifol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5840639"/>
            <a:ext cx="18642637" cy="45441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086873" y="1847789"/>
            <a:ext cx="4114254" cy="358968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1654" y="498475"/>
            <a:ext cx="17339146" cy="881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000000"/>
                </a:solidFill>
                <a:latin typeface="Manifold Bold"/>
              </a:rPr>
              <a:t>День</a:t>
            </a:r>
            <a:r>
              <a:rPr lang="en-US" sz="5499" dirty="0">
                <a:solidFill>
                  <a:srgbClr val="000000"/>
                </a:solidFill>
                <a:latin typeface="Manifold Bold"/>
              </a:rPr>
              <a:t> </a:t>
            </a:r>
            <a:r>
              <a:rPr lang="en-US" sz="5499" dirty="0" err="1">
                <a:solidFill>
                  <a:srgbClr val="000000"/>
                </a:solidFill>
                <a:latin typeface="Manifold Bold"/>
              </a:rPr>
              <a:t>единения</a:t>
            </a:r>
            <a:r>
              <a:rPr lang="en-US" sz="5499" dirty="0">
                <a:solidFill>
                  <a:srgbClr val="000000"/>
                </a:solidFill>
                <a:latin typeface="Manifold Bold"/>
              </a:rPr>
              <a:t> </a:t>
            </a:r>
            <a:r>
              <a:rPr lang="en-US" sz="5499" dirty="0" err="1">
                <a:solidFill>
                  <a:srgbClr val="000000"/>
                </a:solidFill>
                <a:latin typeface="Manifold Bold"/>
              </a:rPr>
              <a:t>народов</a:t>
            </a:r>
            <a:r>
              <a:rPr lang="en-US" sz="5499" dirty="0">
                <a:solidFill>
                  <a:srgbClr val="000000"/>
                </a:solidFill>
                <a:latin typeface="Manifold Bold"/>
              </a:rPr>
              <a:t> </a:t>
            </a:r>
            <a:r>
              <a:rPr lang="en-US" sz="5499" dirty="0" err="1">
                <a:solidFill>
                  <a:srgbClr val="000000"/>
                </a:solidFill>
                <a:latin typeface="Manifold Bold"/>
              </a:rPr>
              <a:t>Беларуси</a:t>
            </a:r>
            <a:r>
              <a:rPr lang="en-US" sz="5499" dirty="0">
                <a:solidFill>
                  <a:srgbClr val="000000"/>
                </a:solidFill>
                <a:latin typeface="Manifold Bold"/>
              </a:rPr>
              <a:t> и </a:t>
            </a:r>
            <a:r>
              <a:rPr lang="en-US" sz="5499" dirty="0" err="1">
                <a:solidFill>
                  <a:srgbClr val="000000"/>
                </a:solidFill>
                <a:latin typeface="Manifold Bold"/>
              </a:rPr>
              <a:t>России</a:t>
            </a:r>
            <a:r>
              <a:rPr lang="en-US" sz="5499" dirty="0">
                <a:solidFill>
                  <a:srgbClr val="000000"/>
                </a:solidFill>
                <a:latin typeface="Manifold Bold"/>
              </a:rPr>
              <a:t> – 2 </a:t>
            </a:r>
            <a:r>
              <a:rPr lang="en-US" sz="5499" dirty="0" err="1">
                <a:solidFill>
                  <a:srgbClr val="000000"/>
                </a:solidFill>
                <a:latin typeface="Manifold Bold"/>
              </a:rPr>
              <a:t>апреля</a:t>
            </a:r>
            <a:endParaRPr lang="en-US" sz="5499" dirty="0">
              <a:solidFill>
                <a:srgbClr val="000000"/>
              </a:solidFill>
              <a:latin typeface="Manifol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404537"/>
            <a:ext cx="18570835" cy="110960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75845" y="363854"/>
            <a:ext cx="8336310" cy="118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>
                <a:solidFill>
                  <a:srgbClr val="000000"/>
                </a:solidFill>
                <a:latin typeface="Manifold Bold"/>
              </a:rPr>
              <a:t>День Победы – 9 мая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04004" y="4142796"/>
            <a:ext cx="6207003" cy="52526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34065" y="3718100"/>
            <a:ext cx="4425235" cy="554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18865" y="2235027"/>
            <a:ext cx="7315200" cy="35204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2525" y="269304"/>
            <a:ext cx="17362950" cy="143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4"/>
              </a:lnSpc>
            </a:pPr>
            <a:r>
              <a:rPr lang="en-US" sz="4096">
                <a:solidFill>
                  <a:srgbClr val="000000"/>
                </a:solidFill>
                <a:latin typeface="Manifold Bold"/>
              </a:rPr>
              <a:t>День Государственного флага, государственного герба и государственного гимна Республики Беларусь – второе воскресенье мая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405187" y="3242115"/>
            <a:ext cx="4429416" cy="60161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4525821"/>
            <a:ext cx="10122950" cy="47324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96453"/>
            <a:ext cx="18288000" cy="240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>
                <a:solidFill>
                  <a:srgbClr val="000000"/>
                </a:solidFill>
                <a:latin typeface="Manifold Bold"/>
              </a:rPr>
              <a:t>День Независимости Республики Беларусь (День Республики) – 3 июля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32133" y="2136047"/>
            <a:ext cx="7164280" cy="979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46720" y="2068048"/>
            <a:ext cx="9109082" cy="49644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46056" y="6333997"/>
            <a:ext cx="7310410" cy="416693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76052" y="363854"/>
            <a:ext cx="15792748" cy="1109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dirty="0" err="1">
                <a:solidFill>
                  <a:srgbClr val="000000"/>
                </a:solidFill>
                <a:latin typeface="Manifold Bold"/>
              </a:rPr>
              <a:t>День</a:t>
            </a:r>
            <a:r>
              <a:rPr lang="en-US" sz="6899" dirty="0">
                <a:solidFill>
                  <a:srgbClr val="000000"/>
                </a:solidFill>
                <a:latin typeface="Manifold Bold"/>
              </a:rPr>
              <a:t> </a:t>
            </a:r>
            <a:r>
              <a:rPr lang="en-US" sz="6899" dirty="0" err="1">
                <a:solidFill>
                  <a:srgbClr val="000000"/>
                </a:solidFill>
                <a:latin typeface="Manifold Bold"/>
              </a:rPr>
              <a:t>народного</a:t>
            </a:r>
            <a:r>
              <a:rPr lang="en-US" sz="6899" dirty="0">
                <a:solidFill>
                  <a:srgbClr val="000000"/>
                </a:solidFill>
                <a:latin typeface="Manifold Bold"/>
              </a:rPr>
              <a:t> </a:t>
            </a:r>
            <a:r>
              <a:rPr lang="en-US" sz="6899" dirty="0" err="1">
                <a:solidFill>
                  <a:srgbClr val="000000"/>
                </a:solidFill>
                <a:latin typeface="Manifold Bold"/>
              </a:rPr>
              <a:t>единства</a:t>
            </a:r>
            <a:r>
              <a:rPr lang="en-US" sz="6899" dirty="0">
                <a:solidFill>
                  <a:srgbClr val="000000"/>
                </a:solidFill>
                <a:latin typeface="Manifold Bold"/>
              </a:rPr>
              <a:t> – 17 </a:t>
            </a:r>
            <a:r>
              <a:rPr lang="en-US" sz="6899" dirty="0" err="1">
                <a:solidFill>
                  <a:srgbClr val="000000"/>
                </a:solidFill>
                <a:latin typeface="Manifold Bold"/>
              </a:rPr>
              <a:t>сентября</a:t>
            </a:r>
            <a:endParaRPr lang="en-US" sz="6899" dirty="0">
              <a:solidFill>
                <a:srgbClr val="000000"/>
              </a:solidFill>
              <a:latin typeface="Manifol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14748">
            <a:off x="1209710" y="3499245"/>
            <a:ext cx="4644790" cy="328851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35509" y="3906173"/>
            <a:ext cx="11223791" cy="2341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6"/>
              </a:lnSpc>
            </a:pPr>
            <a:r>
              <a:rPr lang="en-US" sz="6690">
                <a:solidFill>
                  <a:srgbClr val="000000"/>
                </a:solidFill>
                <a:latin typeface="Manifold Bold"/>
              </a:rPr>
              <a:t>Государственные праздники</a:t>
            </a:r>
          </a:p>
          <a:p>
            <a:pPr algn="ctr">
              <a:lnSpc>
                <a:spcPts val="9366"/>
              </a:lnSpc>
            </a:pPr>
            <a:r>
              <a:rPr lang="en-US" sz="6690">
                <a:solidFill>
                  <a:srgbClr val="000000"/>
                </a:solidFill>
                <a:latin typeface="Manifold Bold"/>
              </a:rPr>
              <a:t>Республики Беларусь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Произвольный</PresentationFormat>
  <Paragraphs>10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Calibri</vt:lpstr>
      <vt:lpstr>Manifold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Дзяржаўныя святы Рэспублікі Беларусь</dc:title>
  <cp:lastModifiedBy>Дмитрий Велютич</cp:lastModifiedBy>
  <cp:revision>2</cp:revision>
  <dcterms:created xsi:type="dcterms:W3CDTF">2006-08-16T00:00:00Z</dcterms:created>
  <dcterms:modified xsi:type="dcterms:W3CDTF">2023-04-14T19:55:35Z</dcterms:modified>
  <dc:identifier>DAFgG0kgUgs</dc:identifier>
</cp:coreProperties>
</file>